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BA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644" y="-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fr-F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modifier le format des notes</a:t>
            </a:r>
          </a:p>
        </p:txBody>
      </p:sp>
      <p:sp>
        <p:nvSpPr>
          <p:cNvPr id="11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fr-F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3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fr-F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4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fr-F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5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F790CB7D-1CFB-48AC-9DF6-1EB386F421CA}" type="slidenum">
              <a:rPr lang="fr-F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‹N°›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73032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PlaceHolder 1"/>
          <p:cNvSpPr>
            <a:spLocks noGrp="1"/>
          </p:cNvSpPr>
          <p:nvPr>
            <p:ph type="body"/>
          </p:nvPr>
        </p:nvSpPr>
        <p:spPr>
          <a:xfrm>
            <a:off x="685440" y="4343400"/>
            <a:ext cx="5486040" cy="41140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6" name="CustomShape 2"/>
          <p:cNvSpPr/>
          <p:nvPr/>
        </p:nvSpPr>
        <p:spPr>
          <a:xfrm>
            <a:off x="3884040" y="8685000"/>
            <a:ext cx="297144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0280" tIns="39960" rIns="80280" bIns="39960" anchor="b"/>
          <a:lstStyle/>
          <a:p>
            <a:pPr algn="r">
              <a:lnSpc>
                <a:spcPct val="100000"/>
              </a:lnSpc>
            </a:pPr>
            <a:fld id="{8B8B9AFD-BD7D-496E-B8BC-BDF893BF5B24}" type="slidenum">
              <a:rPr lang="fr-FR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21</a:t>
            </a:fld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PlaceHolder 1"/>
          <p:cNvSpPr>
            <a:spLocks noGrp="1"/>
          </p:cNvSpPr>
          <p:nvPr>
            <p:ph type="body"/>
          </p:nvPr>
        </p:nvSpPr>
        <p:spPr>
          <a:xfrm>
            <a:off x="685440" y="4343400"/>
            <a:ext cx="5486040" cy="41140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8" name="CustomShape 2"/>
          <p:cNvSpPr/>
          <p:nvPr/>
        </p:nvSpPr>
        <p:spPr>
          <a:xfrm>
            <a:off x="3884040" y="8685000"/>
            <a:ext cx="297144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0280" tIns="39960" rIns="80280" bIns="39960" anchor="b"/>
          <a:lstStyle/>
          <a:p>
            <a:pPr algn="r">
              <a:lnSpc>
                <a:spcPct val="100000"/>
              </a:lnSpc>
            </a:pPr>
            <a:fld id="{A0CF3EAD-02BC-4B98-BB08-8828E39D4A72}" type="slidenum">
              <a:rPr lang="fr-FR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22</a:t>
            </a:fld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Image 34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6" name="Image 35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" name="Image 71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3" name="Image 72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9" name="Image 108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0" name="Image 109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/>
          <p:cNvSpPr/>
          <p:nvPr/>
        </p:nvSpPr>
        <p:spPr>
          <a:xfrm>
            <a:off x="631800" y="1081440"/>
            <a:ext cx="6331680" cy="3238560"/>
          </a:xfrm>
          <a:custGeom>
            <a:avLst/>
            <a:gdLst/>
            <a:ahLst/>
            <a:cxnLst/>
            <a:rect l="l" t="t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>
            <a:blip r:embed="rId14"/>
            <a:tile/>
          </a:blipFill>
          <a:ln>
            <a:solidFill>
              <a:schemeClr val="accent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fr-FR" sz="4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texte-titre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plan de texte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niveau de plan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Troisième niveau de plan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Quatrième niveau de plan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Cinquième niveau de plan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Sixième niveau de plan</a:t>
            </a:r>
          </a:p>
          <a:p>
            <a:pPr marL="3024000" lvl="6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1"/>
          <p:cNvSpPr/>
          <p:nvPr/>
        </p:nvSpPr>
        <p:spPr>
          <a:xfrm>
            <a:off x="0" y="-3240"/>
            <a:ext cx="12191400" cy="5203080"/>
          </a:xfrm>
          <a:custGeom>
            <a:avLst/>
            <a:gdLst/>
            <a:ahLst/>
            <a:cxnLst/>
            <a:rect l="l" t="t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blipFill>
            <a:blip r:embed="rId14"/>
            <a:tile/>
          </a:blipFill>
          <a:ln>
            <a:solidFill>
              <a:srgbClr val="4A7EBB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8" name="PlaceHolder 2"/>
          <p:cNvSpPr>
            <a:spLocks noGrp="1"/>
          </p:cNvSpPr>
          <p:nvPr>
            <p:ph type="title"/>
          </p:nvPr>
        </p:nvSpPr>
        <p:spPr>
          <a:xfrm>
            <a:off x="810000" y="447120"/>
            <a:ext cx="10571400" cy="969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plan de texte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niveau de plan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Troisième niveau de plan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Quatrième niveau de plan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Cinquième niveau de plan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Sixième niveau de plan</a:t>
            </a:r>
          </a:p>
          <a:p>
            <a:pPr marL="3024000" lvl="6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0" y="0"/>
            <a:ext cx="12191400" cy="2185200"/>
          </a:xfrm>
          <a:custGeom>
            <a:avLst/>
            <a:gdLst/>
            <a:ahLst/>
            <a:cxnLst/>
            <a:rect l="l" t="t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>
            <a:blip r:embed="rId14"/>
            <a:tile/>
          </a:blipFill>
          <a:ln>
            <a:solidFill>
              <a:srgbClr val="4A7EBB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fr-FR" sz="4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texte-titre</a:t>
            </a: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plan de texte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niveau de plan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Troisième niveau de plan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Quatrième niveau de plan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Cinquième niveau de plan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Sixième niveau de plan</a:t>
            </a:r>
          </a:p>
          <a:p>
            <a:pPr marL="3024000" lvl="6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51040" y="1238400"/>
            <a:ext cx="5893200" cy="264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r>
              <a:rPr lang="fr-FR" sz="4200" b="0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Software Engineering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fr-FR" sz="4200" b="0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Project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fr-FR" sz="4200" b="0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Presentation (1)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53200" y="4443840"/>
            <a:ext cx="5891040" cy="71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First Presentation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7574760" y="1081440"/>
            <a:ext cx="3809160" cy="407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Realised by: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BRACCHI Pierre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KABA Saran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KANDE Desse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PULLICINO Perrine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SIROUKANE Slimane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YUGANSAN Yogaratnam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 rot="17336400">
            <a:off x="3178440" y="573480"/>
            <a:ext cx="4020120" cy="4982040"/>
          </a:xfrm>
          <a:prstGeom prst="triangle">
            <a:avLst>
              <a:gd name="adj" fmla="val 8391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214" name="CustomShape 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pic>
        <p:nvPicPr>
          <p:cNvPr id="215" name="Image 38"/>
          <p:cNvPicPr/>
          <p:nvPr/>
        </p:nvPicPr>
        <p:blipFill>
          <a:blip r:embed="rId2"/>
          <a:stretch/>
        </p:blipFill>
        <p:spPr>
          <a:xfrm>
            <a:off x="6966720" y="1730160"/>
            <a:ext cx="2951280" cy="4879440"/>
          </a:xfrm>
          <a:prstGeom prst="rect">
            <a:avLst/>
          </a:prstGeom>
          <a:ln>
            <a:noFill/>
          </a:ln>
        </p:spPr>
      </p:pic>
      <p:sp>
        <p:nvSpPr>
          <p:cNvPr id="216" name="CustomShape 4"/>
          <p:cNvSpPr/>
          <p:nvPr/>
        </p:nvSpPr>
        <p:spPr>
          <a:xfrm>
            <a:off x="3573720" y="6078600"/>
            <a:ext cx="841968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The idea is that as soon as you arrive on the homepage,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you can see the relevant information you might need.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5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6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9" name="CustomShape 7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8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21" name="CustomShape 9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2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3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CustomShape 12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5" name="CustomShape 13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6" name="CustomShape 14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7" name="CustomShape 15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16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0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1" name="CustomShape 19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2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3" name="CustomShape 21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4" name="CustomShape 22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23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6" name="CustomShape 24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CustomShape 25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8" name="CustomShape 26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CustomShape 27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0" name="CustomShape 28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2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3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4" name="CustomShape 32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5" name="CustomShape 33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 rot="17336400">
            <a:off x="3178440" y="573480"/>
            <a:ext cx="4020120" cy="4982040"/>
          </a:xfrm>
          <a:prstGeom prst="triangle">
            <a:avLst>
              <a:gd name="adj" fmla="val 8391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249" name="CustomShape 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250" name="CustomShape 4"/>
          <p:cNvSpPr/>
          <p:nvPr/>
        </p:nvSpPr>
        <p:spPr>
          <a:xfrm>
            <a:off x="3594240" y="6084360"/>
            <a:ext cx="814356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In this case, it would be streets around you and thus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the potential interest points you or other people may have, could be marked down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1" name="Image 2"/>
          <p:cNvPicPr/>
          <p:nvPr/>
        </p:nvPicPr>
        <p:blipFill>
          <a:blip r:embed="rId2"/>
          <a:srcRect b="22648"/>
          <a:stretch/>
        </p:blipFill>
        <p:spPr>
          <a:xfrm>
            <a:off x="4353120" y="1028160"/>
            <a:ext cx="8238960" cy="5055480"/>
          </a:xfrm>
          <a:prstGeom prst="rect">
            <a:avLst/>
          </a:prstGeom>
          <a:ln>
            <a:noFill/>
          </a:ln>
        </p:spPr>
      </p:pic>
      <p:sp>
        <p:nvSpPr>
          <p:cNvPr id="252" name="CustomShape 5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6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ustomShape 7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CustomShape 8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56" name="CustomShape 9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9" name="CustomShape 12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CustomShape 13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CustomShape 14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" name="CustomShape 15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CustomShape 16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5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6" name="CustomShape 19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8" name="CustomShape 21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9" name="CustomShape 22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CustomShape 23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1" name="CustomShape 24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CustomShape 25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3" name="CustomShape 26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27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5" name="CustomShape 28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7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9" name="CustomShape 32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0" name="CustomShape 33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1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 rot="17336400">
            <a:off x="3178440" y="573480"/>
            <a:ext cx="4020120" cy="4982040"/>
          </a:xfrm>
          <a:prstGeom prst="triangle">
            <a:avLst>
              <a:gd name="adj" fmla="val 8391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284" name="CustomShape 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pic>
        <p:nvPicPr>
          <p:cNvPr id="285" name="Image 2"/>
          <p:cNvPicPr/>
          <p:nvPr/>
        </p:nvPicPr>
        <p:blipFill>
          <a:blip r:embed="rId2"/>
          <a:stretch/>
        </p:blipFill>
        <p:spPr>
          <a:xfrm>
            <a:off x="6868800" y="1767240"/>
            <a:ext cx="3091320" cy="4781880"/>
          </a:xfrm>
          <a:prstGeom prst="rect">
            <a:avLst/>
          </a:prstGeom>
          <a:ln>
            <a:noFill/>
          </a:ln>
        </p:spPr>
      </p:pic>
      <p:sp>
        <p:nvSpPr>
          <p:cNvPr id="286" name="CustomShape 4"/>
          <p:cNvSpPr/>
          <p:nvPr/>
        </p:nvSpPr>
        <p:spPr>
          <a:xfrm>
            <a:off x="1938600" y="1942560"/>
            <a:ext cx="609516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would be the main way of using our application :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7" name="CustomShape 5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8" name="CustomShape 6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CustomShape 7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0" name="CustomShape 8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91" name="CustomShape 9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2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4" name="CustomShape 12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5" name="CustomShape 13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CustomShape 14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7" name="CustomShape 15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8" name="CustomShape 16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1" name="CustomShape 19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" name="CustomShape 21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CustomShape 22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5" name="CustomShape 23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6" name="CustomShape 24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7" name="CustomShape 25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26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CustomShape 27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28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2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3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4" name="CustomShape 32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5" name="CustomShape 33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7" name="CustomShape 35"/>
          <p:cNvSpPr/>
          <p:nvPr/>
        </p:nvSpPr>
        <p:spPr>
          <a:xfrm>
            <a:off x="3594240" y="6380640"/>
            <a:ext cx="83030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seems to us to be the best way to provide maximum efficiency for the user.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8" name="CustomShape 36"/>
          <p:cNvSpPr/>
          <p:nvPr/>
        </p:nvSpPr>
        <p:spPr>
          <a:xfrm>
            <a:off x="2432520" y="4037400"/>
            <a:ext cx="510948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Clicking on the cross sign would open a pop-up menu that would allow the user to select what he wants to do with the app.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0" name="CustomShape 2"/>
          <p:cNvSpPr/>
          <p:nvPr/>
        </p:nvSpPr>
        <p:spPr>
          <a:xfrm rot="17336400">
            <a:off x="3178440" y="573480"/>
            <a:ext cx="4020120" cy="4982040"/>
          </a:xfrm>
          <a:prstGeom prst="triangle">
            <a:avLst>
              <a:gd name="adj" fmla="val 8391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321" name="CustomShape 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pic>
        <p:nvPicPr>
          <p:cNvPr id="322" name="Image 2"/>
          <p:cNvPicPr/>
          <p:nvPr/>
        </p:nvPicPr>
        <p:blipFill>
          <a:blip r:embed="rId2"/>
          <a:srcRect l="24577" t="402" r="16112" b="20123"/>
          <a:stretch/>
        </p:blipFill>
        <p:spPr>
          <a:xfrm>
            <a:off x="6835680" y="718560"/>
            <a:ext cx="3274200" cy="5565960"/>
          </a:xfrm>
          <a:prstGeom prst="rect">
            <a:avLst/>
          </a:prstGeom>
          <a:ln>
            <a:noFill/>
          </a:ln>
        </p:spPr>
      </p:pic>
      <p:sp>
        <p:nvSpPr>
          <p:cNvPr id="323" name="CustomShape 4"/>
          <p:cNvSpPr/>
          <p:nvPr/>
        </p:nvSpPr>
        <p:spPr>
          <a:xfrm>
            <a:off x="3594240" y="5950440"/>
            <a:ext cx="841968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is mainly the same idea as the previous mock-up, but the interface would have to be revamped to better fit a tablet.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CustomShape 5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CustomShape 6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6" name="CustomShape 7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CustomShape 8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28" name="CustomShape 9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0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CustomShape 12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13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3" name="CustomShape 14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15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5" name="CustomShape 16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8" name="CustomShape 19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9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21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CustomShape 22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2" name="CustomShape 23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3" name="CustomShape 24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4" name="CustomShape 25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5" name="CustomShape 26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6" name="CustomShape 27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7" name="CustomShape 28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8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9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0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1" name="CustomShape 32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2" name="CustomShape 33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5" name="CustomShape 2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6" name="CustomShape 3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7" name="CustomShape 4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58" name="CustomShape 5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0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1" name="CustomShape 8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CustomShape 9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10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4" name="CustomShape 11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5" name="CustomShape 12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6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7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15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9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0" name="CustomShape 17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1" name="CustomShape 18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2" name="CustomShape 19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3" name="CustomShape 20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4" name="CustomShape 21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5" name="CustomShape 22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6" name="CustomShape 23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7" name="CustomShape 24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8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9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0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1" name="CustomShape 28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2" name="CustomShape 29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3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4" name="CustomShape 3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5" name="CustomShape 32"/>
          <p:cNvSpPr/>
          <p:nvPr/>
        </p:nvSpPr>
        <p:spPr>
          <a:xfrm rot="16669200">
            <a:off x="2556000" y="39600"/>
            <a:ext cx="4429080" cy="7202880"/>
          </a:xfrm>
          <a:prstGeom prst="triangle">
            <a:avLst>
              <a:gd name="adj" fmla="val 2356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386" name="CustomShape 3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pic>
        <p:nvPicPr>
          <p:cNvPr id="387" name="Image 2"/>
          <p:cNvPicPr/>
          <p:nvPr/>
        </p:nvPicPr>
        <p:blipFill>
          <a:blip r:embed="rId2"/>
          <a:stretch/>
        </p:blipFill>
        <p:spPr>
          <a:xfrm>
            <a:off x="6985440" y="1717560"/>
            <a:ext cx="2918160" cy="4886640"/>
          </a:xfrm>
          <a:prstGeom prst="rect">
            <a:avLst/>
          </a:prstGeom>
          <a:ln>
            <a:noFill/>
          </a:ln>
        </p:spPr>
      </p:pic>
      <p:sp>
        <p:nvSpPr>
          <p:cNvPr id="388" name="CustomShape 34"/>
          <p:cNvSpPr/>
          <p:nvPr/>
        </p:nvSpPr>
        <p:spPr>
          <a:xfrm>
            <a:off x="3594240" y="6078600"/>
            <a:ext cx="841968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User can add places/event by selecting on menu bar.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Or by pressing on a specific place, a pop-up can be opened…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CustomShape 1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0" name="CustomShape 2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1" name="CustomShape 3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2" name="CustomShape 4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93" name="CustomShape 5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4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5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CustomShape 8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7" name="CustomShape 9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8" name="CustomShape 10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9" name="CustomShape 11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0" name="CustomShape 12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1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2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3" name="CustomShape 15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4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5" name="CustomShape 17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6" name="CustomShape 18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7" name="CustomShape 19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8" name="CustomShape 20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9" name="CustomShape 21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0" name="CustomShape 22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1" name="CustomShape 23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2" name="CustomShape 24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3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4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5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6" name="CustomShape 28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7" name="CustomShape 29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8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9" name="CustomShape 3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0" name="CustomShape 32"/>
          <p:cNvSpPr/>
          <p:nvPr/>
        </p:nvSpPr>
        <p:spPr>
          <a:xfrm rot="16669200">
            <a:off x="2556000" y="39600"/>
            <a:ext cx="4429080" cy="7202880"/>
          </a:xfrm>
          <a:prstGeom prst="triangle">
            <a:avLst>
              <a:gd name="adj" fmla="val 2356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421" name="CustomShape 3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pic>
        <p:nvPicPr>
          <p:cNvPr id="422" name="Image 3"/>
          <p:cNvPicPr/>
          <p:nvPr/>
        </p:nvPicPr>
        <p:blipFill>
          <a:blip r:embed="rId2"/>
          <a:stretch/>
        </p:blipFill>
        <p:spPr>
          <a:xfrm>
            <a:off x="6911280" y="1703520"/>
            <a:ext cx="2997000" cy="4953600"/>
          </a:xfrm>
          <a:prstGeom prst="rect">
            <a:avLst/>
          </a:prstGeom>
          <a:ln>
            <a:noFill/>
          </a:ln>
        </p:spPr>
      </p:pic>
      <p:sp>
        <p:nvSpPr>
          <p:cNvPr id="423" name="CustomShape 34"/>
          <p:cNvSpPr/>
          <p:nvPr/>
        </p:nvSpPr>
        <p:spPr>
          <a:xfrm>
            <a:off x="3594240" y="6165360"/>
            <a:ext cx="841968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that would allow the user to select whether he wants to add features like places, events...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CustomShape 1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5" name="CustomShape 2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6" name="CustomShape 3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7" name="CustomShape 4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428" name="CustomShape 5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9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0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1" name="CustomShape 8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2" name="CustomShape 9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3" name="CustomShape 10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4" name="CustomShape 11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5" name="CustomShape 12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7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8" name="CustomShape 15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9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0" name="CustomShape 17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1" name="CustomShape 18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2" name="CustomShape 19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3" name="CustomShape 20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4" name="CustomShape 21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5" name="CustomShape 22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6" name="CustomShape 23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7" name="CustomShape 24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8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9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0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1" name="CustomShape 28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2" name="CustomShape 29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3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4" name="CustomShape 3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5" name="CustomShape 32"/>
          <p:cNvSpPr/>
          <p:nvPr/>
        </p:nvSpPr>
        <p:spPr>
          <a:xfrm rot="16669200">
            <a:off x="3034800" y="531000"/>
            <a:ext cx="4377600" cy="6294960"/>
          </a:xfrm>
          <a:prstGeom prst="triangle">
            <a:avLst>
              <a:gd name="adj" fmla="val 2356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456" name="CustomShape 3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pic>
        <p:nvPicPr>
          <p:cNvPr id="457" name="Image 3"/>
          <p:cNvPicPr/>
          <p:nvPr/>
        </p:nvPicPr>
        <p:blipFill>
          <a:blip r:embed="rId2"/>
          <a:stretch/>
        </p:blipFill>
        <p:spPr>
          <a:xfrm>
            <a:off x="6890040" y="1729080"/>
            <a:ext cx="3089520" cy="4839120"/>
          </a:xfrm>
          <a:prstGeom prst="rect">
            <a:avLst/>
          </a:prstGeom>
          <a:ln>
            <a:noFill/>
          </a:ln>
        </p:spPr>
      </p:pic>
      <p:sp>
        <p:nvSpPr>
          <p:cNvPr id="458" name="CustomShape 34"/>
          <p:cNvSpPr/>
          <p:nvPr/>
        </p:nvSpPr>
        <p:spPr>
          <a:xfrm>
            <a:off x="3594240" y="6271920"/>
            <a:ext cx="841968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By touching icon on map, we can get access to more information about…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CustomShape 1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0" name="CustomShape 2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1" name="CustomShape 3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2" name="CustomShape 4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463" name="CustomShape 5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4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5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6" name="CustomShape 8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7" name="CustomShape 9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8" name="CustomShape 10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9" name="CustomShape 11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0" name="CustomShape 12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1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2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3" name="CustomShape 15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4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5" name="CustomShape 17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6" name="CustomShape 18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7" name="CustomShape 19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8" name="CustomShape 20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9" name="CustomShape 21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0" name="CustomShape 22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1" name="CustomShape 23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2" name="CustomShape 24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3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4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5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6" name="CustomShape 28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7" name="CustomShape 29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8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9" name="CustomShape 3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0" name="CustomShape 32"/>
          <p:cNvSpPr/>
          <p:nvPr/>
        </p:nvSpPr>
        <p:spPr>
          <a:xfrm rot="16669200">
            <a:off x="3034800" y="531000"/>
            <a:ext cx="4377600" cy="6294960"/>
          </a:xfrm>
          <a:prstGeom prst="triangle">
            <a:avLst>
              <a:gd name="adj" fmla="val 2356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491" name="CustomShape 3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pic>
        <p:nvPicPr>
          <p:cNvPr id="492" name="Image 41"/>
          <p:cNvPicPr/>
          <p:nvPr/>
        </p:nvPicPr>
        <p:blipFill>
          <a:blip r:embed="rId2"/>
          <a:stretch/>
        </p:blipFill>
        <p:spPr>
          <a:xfrm>
            <a:off x="6920640" y="1731600"/>
            <a:ext cx="2887200" cy="4880880"/>
          </a:xfrm>
          <a:prstGeom prst="rect">
            <a:avLst/>
          </a:prstGeom>
          <a:ln>
            <a:noFill/>
          </a:ln>
        </p:spPr>
      </p:pic>
      <p:sp>
        <p:nvSpPr>
          <p:cNvPr id="493" name="CustomShape 34"/>
          <p:cNvSpPr/>
          <p:nvPr/>
        </p:nvSpPr>
        <p:spPr>
          <a:xfrm>
            <a:off x="3573000" y="6299280"/>
            <a:ext cx="841968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photos shared, information about events, description of place/event,…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CustomShape 1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5" name="CustomShape 2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6" name="CustomShape 3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7" name="CustomShape 4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498" name="CustomShape 5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9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0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1" name="CustomShape 8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2" name="CustomShape 9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3" name="CustomShape 10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4" name="CustomShape 11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5" name="CustomShape 12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6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7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8" name="CustomShape 15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9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0" name="CustomShape 17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1" name="CustomShape 18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2" name="CustomShape 19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3" name="CustomShape 20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4" name="CustomShape 21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5" name="CustomShape 22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6" name="CustomShape 23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7" name="CustomShape 24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8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9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0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1" name="CustomShape 28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2" name="CustomShape 29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3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4" name="CustomShape 3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5" name="CustomShape 32"/>
          <p:cNvSpPr/>
          <p:nvPr/>
        </p:nvSpPr>
        <p:spPr>
          <a:xfrm rot="15520200">
            <a:off x="2775960" y="1429560"/>
            <a:ext cx="4367880" cy="6653520"/>
          </a:xfrm>
          <a:prstGeom prst="triangle">
            <a:avLst>
              <a:gd name="adj" fmla="val 28942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526" name="CustomShape 3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pic>
        <p:nvPicPr>
          <p:cNvPr id="527" name="Image 2"/>
          <p:cNvPicPr/>
          <p:nvPr/>
        </p:nvPicPr>
        <p:blipFill>
          <a:blip r:embed="rId2"/>
          <a:stretch/>
        </p:blipFill>
        <p:spPr>
          <a:xfrm>
            <a:off x="6847920" y="1741320"/>
            <a:ext cx="3028680" cy="4839480"/>
          </a:xfrm>
          <a:prstGeom prst="rect">
            <a:avLst/>
          </a:prstGeom>
          <a:ln>
            <a:noFill/>
          </a:ln>
        </p:spPr>
      </p:pic>
      <p:sp>
        <p:nvSpPr>
          <p:cNvPr id="528" name="CustomShape 34"/>
          <p:cNvSpPr/>
          <p:nvPr/>
        </p:nvSpPr>
        <p:spPr>
          <a:xfrm>
            <a:off x="2211120" y="6161760"/>
            <a:ext cx="997920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If its by the pop-up, address will auto completed and he can fill up the rest of information.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He can also decide to share it.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9" name="CustomShape 35"/>
          <p:cNvSpPr/>
          <p:nvPr/>
        </p:nvSpPr>
        <p:spPr>
          <a:xfrm>
            <a:off x="2415960" y="2098440"/>
            <a:ext cx="5249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It would be the adding/setting menu for place/event.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0" name="CustomShape 36"/>
          <p:cNvSpPr/>
          <p:nvPr/>
        </p:nvSpPr>
        <p:spPr>
          <a:xfrm>
            <a:off x="2001600" y="2770920"/>
            <a:ext cx="530928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If user add by the menu bar, he can write the address and fill up other information.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CustomShape 1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2" name="CustomShape 2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3" name="CustomShape 3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4" name="CustomShape 4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535" name="CustomShape 5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6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7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8" name="CustomShape 8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9" name="CustomShape 9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0" name="CustomShape 10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1" name="CustomShape 11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2" name="CustomShape 12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3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4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5" name="CustomShape 15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6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7" name="CustomShape 17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8" name="CustomShape 18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9" name="CustomShape 19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0" name="CustomShape 20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1" name="CustomShape 21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2" name="CustomShape 22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3" name="CustomShape 23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4" name="CustomShape 24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5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6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7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8" name="CustomShape 28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9" name="CustomShape 29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0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1" name="CustomShape 3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2" name="CustomShape 32"/>
          <p:cNvSpPr/>
          <p:nvPr/>
        </p:nvSpPr>
        <p:spPr>
          <a:xfrm rot="16200000">
            <a:off x="3401640" y="1290240"/>
            <a:ext cx="4365360" cy="5568480"/>
          </a:xfrm>
          <a:prstGeom prst="triangle">
            <a:avLst>
              <a:gd name="adj" fmla="val 21150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563" name="CustomShape 3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pic>
        <p:nvPicPr>
          <p:cNvPr id="564" name="Image 4"/>
          <p:cNvPicPr/>
          <p:nvPr/>
        </p:nvPicPr>
        <p:blipFill>
          <a:blip r:embed="rId2"/>
          <a:srcRect t="3218" b="3996"/>
          <a:stretch/>
        </p:blipFill>
        <p:spPr>
          <a:xfrm>
            <a:off x="6892560" y="1890720"/>
            <a:ext cx="2952720" cy="4541040"/>
          </a:xfrm>
          <a:prstGeom prst="rect">
            <a:avLst/>
          </a:prstGeom>
          <a:ln>
            <a:noFill/>
          </a:ln>
        </p:spPr>
      </p:pic>
      <p:sp>
        <p:nvSpPr>
          <p:cNvPr id="565" name="CustomShape 34"/>
          <p:cNvSpPr/>
          <p:nvPr/>
        </p:nvSpPr>
        <p:spPr>
          <a:xfrm>
            <a:off x="3674160" y="6099840"/>
            <a:ext cx="819108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List of maps the user created.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He can select the maps he want to activate on the general plan, add or delete.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 7"/>
          <p:cNvPicPr/>
          <p:nvPr/>
        </p:nvPicPr>
        <p:blipFill>
          <a:blip r:embed="rId2"/>
          <a:stretch/>
        </p:blipFill>
        <p:spPr>
          <a:xfrm>
            <a:off x="8870040" y="0"/>
            <a:ext cx="3321360" cy="4978440"/>
          </a:xfrm>
          <a:prstGeom prst="rect">
            <a:avLst/>
          </a:prstGeom>
          <a:ln>
            <a:noFill/>
          </a:ln>
        </p:spPr>
      </p:pic>
      <p:grpSp>
        <p:nvGrpSpPr>
          <p:cNvPr id="2" name="Groupe 1"/>
          <p:cNvGrpSpPr/>
          <p:nvPr/>
        </p:nvGrpSpPr>
        <p:grpSpPr>
          <a:xfrm>
            <a:off x="6618960" y="1920960"/>
            <a:ext cx="2364840" cy="3057480"/>
            <a:chOff x="6618960" y="1920960"/>
            <a:chExt cx="2364840" cy="3057480"/>
          </a:xfrm>
        </p:grpSpPr>
        <p:pic>
          <p:nvPicPr>
            <p:cNvPr id="120" name="Image 3"/>
            <p:cNvPicPr/>
            <p:nvPr/>
          </p:nvPicPr>
          <p:blipFill>
            <a:blip r:embed="rId3"/>
            <a:stretch/>
          </p:blipFill>
          <p:spPr>
            <a:xfrm>
              <a:off x="6618960" y="1920960"/>
              <a:ext cx="2364840" cy="30574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1" name="Image 6"/>
            <p:cNvPicPr/>
            <p:nvPr/>
          </p:nvPicPr>
          <p:blipFill>
            <a:blip r:embed="rId4"/>
            <a:stretch/>
          </p:blipFill>
          <p:spPr>
            <a:xfrm>
              <a:off x="7896200" y="1965536"/>
              <a:ext cx="1046160" cy="8874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122" name="CustomShape 1"/>
          <p:cNvSpPr/>
          <p:nvPr/>
        </p:nvSpPr>
        <p:spPr>
          <a:xfrm>
            <a:off x="810000" y="1464840"/>
            <a:ext cx="10571400" cy="297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54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 App to share your favourite places !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695520" y="5257440"/>
            <a:ext cx="10591920" cy="85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This app will allow you to keep track of your favorite places and your upcoming events while sharing all of that with your friends !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CustomShape 1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7" name="CustomShape 2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8" name="CustomShape 3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9" name="CustomShape 4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570" name="CustomShape 5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1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2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3" name="CustomShape 8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4" name="CustomShape 9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5" name="CustomShape 10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6" name="CustomShape 11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7" name="CustomShape 12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8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9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0" name="CustomShape 15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1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2" name="CustomShape 17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3" name="CustomShape 18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4" name="CustomShape 19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5" name="CustomShape 20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6" name="CustomShape 21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7" name="CustomShape 22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8" name="CustomShape 23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9" name="CustomShape 24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0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1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2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3" name="CustomShape 28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4" name="CustomShape 29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5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6" name="CustomShape 3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7" name="CustomShape 32"/>
          <p:cNvSpPr/>
          <p:nvPr/>
        </p:nvSpPr>
        <p:spPr>
          <a:xfrm rot="15636000">
            <a:off x="4062600" y="1635120"/>
            <a:ext cx="4381200" cy="5844960"/>
          </a:xfrm>
          <a:prstGeom prst="triangle">
            <a:avLst>
              <a:gd name="adj" fmla="val 20358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598" name="CustomShape 3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pic>
        <p:nvPicPr>
          <p:cNvPr id="599" name="Image 2"/>
          <p:cNvPicPr/>
          <p:nvPr/>
        </p:nvPicPr>
        <p:blipFill>
          <a:blip r:embed="rId2"/>
          <a:stretch/>
        </p:blipFill>
        <p:spPr>
          <a:xfrm>
            <a:off x="6942960" y="1722600"/>
            <a:ext cx="2954520" cy="4890240"/>
          </a:xfrm>
          <a:prstGeom prst="rect">
            <a:avLst/>
          </a:prstGeom>
          <a:ln>
            <a:noFill/>
          </a:ln>
        </p:spPr>
      </p:pic>
      <p:sp>
        <p:nvSpPr>
          <p:cNvPr id="600" name="CustomShape 34"/>
          <p:cNvSpPr/>
          <p:nvPr/>
        </p:nvSpPr>
        <p:spPr>
          <a:xfrm>
            <a:off x="4082400" y="6428880"/>
            <a:ext cx="479988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A quick-access to the filters of the current map.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CustomShape 1"/>
          <p:cNvSpPr/>
          <p:nvPr/>
        </p:nvSpPr>
        <p:spPr>
          <a:xfrm>
            <a:off x="609480" y="273600"/>
            <a:ext cx="10971360" cy="114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Backlog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602" name="Table 2"/>
          <p:cNvGraphicFramePr/>
          <p:nvPr/>
        </p:nvGraphicFramePr>
        <p:xfrm>
          <a:off x="609480" y="2207520"/>
          <a:ext cx="10728360" cy="4541040"/>
        </p:xfrm>
        <a:graphic>
          <a:graphicData uri="http://schemas.openxmlformats.org/drawingml/2006/table">
            <a:tbl>
              <a:tblPr/>
              <a:tblGrid>
                <a:gridCol w="6749280"/>
                <a:gridCol w="2062440"/>
                <a:gridCol w="1916640"/>
              </a:tblGrid>
              <a:tr h="3823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To do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198A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Priority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198A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Difficulty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198A8A"/>
                    </a:solidFill>
                  </a:tcPr>
                </a:tc>
              </a:tr>
              <a:tr h="4125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Manage place, events : Add, delete or edit them.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5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397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Manage multiple maps : Add, delete, edit, share them.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4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4-5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397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Filter by category : You can select a category to display on your map. 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4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5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4219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Login/Logout protocol.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434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Friendlist :Add a friend, delete a friend, share with them.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1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339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Pictures : Add, delete, comment, share.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419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Messages/Comments : Add, delete, edit, share.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434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Pathfinding : Find the shortest path between two points.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434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Search for a map (from friend or a public one)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373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Search for a place (by name or by coordinates)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20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CustomShape 1"/>
          <p:cNvSpPr/>
          <p:nvPr/>
        </p:nvSpPr>
        <p:spPr>
          <a:xfrm>
            <a:off x="609480" y="273600"/>
            <a:ext cx="10971360" cy="114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Web Services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604" name="Table 2"/>
          <p:cNvGraphicFramePr/>
          <p:nvPr/>
        </p:nvGraphicFramePr>
        <p:xfrm>
          <a:off x="204120" y="2381760"/>
          <a:ext cx="11782080" cy="3986280"/>
        </p:xfrm>
        <a:graphic>
          <a:graphicData uri="http://schemas.openxmlformats.org/drawingml/2006/table">
            <a:tbl>
              <a:tblPr/>
              <a:tblGrid>
                <a:gridCol w="1268640"/>
                <a:gridCol w="4557600"/>
                <a:gridCol w="5955840"/>
              </a:tblGrid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Type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URL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Behavior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805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GET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/map/list</a:t>
                      </a:r>
                      <a:endParaRPr lang="fr-FR" sz="13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Returns a list of maps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GET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/map/{id_place}</a:t>
                      </a:r>
                      <a:endParaRPr lang="fr-FR" sz="13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Returns detail of a place / event for the corresponding «id»</a:t>
                      </a:r>
                      <a:endParaRPr lang="fr-FR" sz="13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GET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/map/list/{id_map}</a:t>
                      </a:r>
                      <a:endParaRPr lang="fr-FR" sz="13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Returns detail of a map for the corresponding «id»</a:t>
                      </a:r>
                      <a:endParaRPr lang="fr-FR" sz="13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805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POST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/map/{id_place}</a:t>
                      </a:r>
                      <a:endParaRPr lang="fr-FR" sz="13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Modify a place / event for the corresponding «id»</a:t>
                      </a:r>
                      <a:endParaRPr lang="fr-FR" sz="1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PMingLiu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469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POST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/map/list/{id_map}</a:t>
                      </a:r>
                      <a:endParaRPr lang="fr-FR" sz="1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PMingLiu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Modify a map for the corresponding «id»</a:t>
                      </a:r>
                      <a:endParaRPr lang="fr-FR" sz="12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PMingLiu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805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PUT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/map/list</a:t>
                      </a:r>
                      <a:endParaRPr lang="fr-FR" sz="13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Add a new map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985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PUT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/map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Add a new place / event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446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/map/list/{id_map}</a:t>
                      </a:r>
                      <a:endParaRPr lang="fr-FR" sz="13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 a map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433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/map/{id_place}</a:t>
                      </a:r>
                      <a:endParaRPr lang="fr-FR" sz="13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 a place / event</a:t>
                      </a:r>
                      <a:endParaRPr lang="fr-FR" sz="13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  <a:ea typeface="Noto Sans CJK SC Regular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System Definition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818640" y="2222280"/>
            <a:ext cx="10553760" cy="363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343080" indent="-34236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Mark a place down as one of your favourites in the world.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Plan your upcoming events.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Share your maps with your friends or make it available publicly.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Manage multiple maps, and combine them.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Add your own photos of the events and places you go to.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Find the shortest way to go where you want to go !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Users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858240" y="2296800"/>
            <a:ext cx="10553760" cy="363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343080" indent="-342360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There is only one type of user in this app : The regular one.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He is able to </a:t>
            </a:r>
            <a:r>
              <a:rPr lang="fr-FR" sz="1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</a:t>
            </a: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, </a:t>
            </a:r>
            <a:r>
              <a:rPr lang="fr-FR" sz="1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edit</a:t>
            </a: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, </a:t>
            </a:r>
            <a:r>
              <a:rPr lang="fr-FR" sz="1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manage</a:t>
            </a: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and </a:t>
            </a:r>
            <a:r>
              <a:rPr lang="fr-FR" sz="1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share maps.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On them, he can organise events, place points of interest and check what others have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decided to share.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He has the possibility to </a:t>
            </a:r>
            <a:r>
              <a:rPr lang="fr-FR" sz="1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publish</a:t>
            </a: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fr-FR" sz="1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photos</a:t>
            </a: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and </a:t>
            </a:r>
            <a:r>
              <a:rPr lang="fr-FR" sz="1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messages</a:t>
            </a: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, and to </a:t>
            </a:r>
            <a:r>
              <a:rPr lang="fr-FR" sz="1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befriend</a:t>
            </a: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others.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8" name="Image 3"/>
          <p:cNvPicPr/>
          <p:nvPr/>
        </p:nvPicPr>
        <p:blipFill>
          <a:blip r:embed="rId2"/>
          <a:stretch/>
        </p:blipFill>
        <p:spPr>
          <a:xfrm>
            <a:off x="9461160" y="2820960"/>
            <a:ext cx="666360" cy="666360"/>
          </a:xfrm>
          <a:prstGeom prst="rect">
            <a:avLst/>
          </a:prstGeom>
          <a:ln>
            <a:noFill/>
          </a:ln>
        </p:spPr>
      </p:pic>
      <p:pic>
        <p:nvPicPr>
          <p:cNvPr id="129" name="Image 4"/>
          <p:cNvPicPr/>
          <p:nvPr/>
        </p:nvPicPr>
        <p:blipFill>
          <a:blip r:embed="rId3"/>
          <a:stretch/>
        </p:blipFill>
        <p:spPr>
          <a:xfrm>
            <a:off x="7709760" y="3154320"/>
            <a:ext cx="770760" cy="960120"/>
          </a:xfrm>
          <a:prstGeom prst="rect">
            <a:avLst/>
          </a:prstGeom>
          <a:ln>
            <a:noFill/>
          </a:ln>
        </p:spPr>
      </p:pic>
      <p:pic>
        <p:nvPicPr>
          <p:cNvPr id="130" name="Image 5"/>
          <p:cNvPicPr/>
          <p:nvPr/>
        </p:nvPicPr>
        <p:blipFill>
          <a:blip r:embed="rId4"/>
          <a:stretch/>
        </p:blipFill>
        <p:spPr>
          <a:xfrm>
            <a:off x="9705600" y="4637160"/>
            <a:ext cx="1625040" cy="1510560"/>
          </a:xfrm>
          <a:prstGeom prst="rect">
            <a:avLst/>
          </a:prstGeom>
          <a:ln>
            <a:noFill/>
          </a:ln>
        </p:spPr>
      </p:pic>
      <p:pic>
        <p:nvPicPr>
          <p:cNvPr id="131" name="Image 6"/>
          <p:cNvPicPr/>
          <p:nvPr/>
        </p:nvPicPr>
        <p:blipFill>
          <a:blip r:embed="rId5"/>
          <a:stretch/>
        </p:blipFill>
        <p:spPr>
          <a:xfrm>
            <a:off x="10518480" y="3783600"/>
            <a:ext cx="1534680" cy="1871640"/>
          </a:xfrm>
          <a:prstGeom prst="rect">
            <a:avLst/>
          </a:prstGeom>
          <a:ln>
            <a:noFill/>
          </a:ln>
        </p:spPr>
      </p:pic>
      <p:pic>
        <p:nvPicPr>
          <p:cNvPr id="132" name="Image 7"/>
          <p:cNvPicPr/>
          <p:nvPr/>
        </p:nvPicPr>
        <p:blipFill>
          <a:blip r:embed="rId6"/>
          <a:stretch/>
        </p:blipFill>
        <p:spPr>
          <a:xfrm>
            <a:off x="10276200" y="4603320"/>
            <a:ext cx="204480" cy="249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Business Objects : recap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818640" y="2222280"/>
            <a:ext cx="10553760" cy="363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343080" indent="-34236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business objects would be :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Users themselves.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Places of interest a user can pinpoint.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Events the users can schedule.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Maps a user will create and manage.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messages and pictures a user can send.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810000" y="447120"/>
            <a:ext cx="10570320" cy="96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Business Objects :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6" name="Image 135"/>
          <p:cNvPicPr/>
          <p:nvPr/>
        </p:nvPicPr>
        <p:blipFill>
          <a:blip r:embed="rId2"/>
          <a:stretch/>
        </p:blipFill>
        <p:spPr>
          <a:xfrm>
            <a:off x="3528360" y="1887840"/>
            <a:ext cx="5841360" cy="5030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Technical Proposition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628200" y="2946240"/>
            <a:ext cx="7071840" cy="3107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We have four main subsystems coexisting in our app :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Database stocking data of users and places/events.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main server running the code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Google Map API, called to display the map to the user.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user’s own screen, on which we will render the map.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3"/>
          <p:cNvSpPr/>
          <p:nvPr/>
        </p:nvSpPr>
        <p:spPr>
          <a:xfrm>
            <a:off x="9650880" y="2432160"/>
            <a:ext cx="2266200" cy="102816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Main Server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4"/>
          <p:cNvSpPr/>
          <p:nvPr/>
        </p:nvSpPr>
        <p:spPr>
          <a:xfrm>
            <a:off x="9741600" y="5166720"/>
            <a:ext cx="2175480" cy="102816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GUI (Mobile, User’s screen)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5"/>
          <p:cNvSpPr/>
          <p:nvPr/>
        </p:nvSpPr>
        <p:spPr>
          <a:xfrm>
            <a:off x="7460280" y="5122440"/>
            <a:ext cx="1582560" cy="102816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Google Map API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6"/>
          <p:cNvSpPr/>
          <p:nvPr/>
        </p:nvSpPr>
        <p:spPr>
          <a:xfrm>
            <a:off x="10784160" y="3460680"/>
            <a:ext cx="44640" cy="1704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A7EBB"/>
            </a:solidFill>
            <a:round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7"/>
          <p:cNvSpPr/>
          <p:nvPr/>
        </p:nvSpPr>
        <p:spPr>
          <a:xfrm>
            <a:off x="9043200" y="5669280"/>
            <a:ext cx="697320" cy="10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A7EBB"/>
            </a:solidFill>
            <a:round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8"/>
          <p:cNvSpPr/>
          <p:nvPr/>
        </p:nvSpPr>
        <p:spPr>
          <a:xfrm>
            <a:off x="7460280" y="2432160"/>
            <a:ext cx="1582560" cy="102816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Database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9"/>
          <p:cNvSpPr/>
          <p:nvPr/>
        </p:nvSpPr>
        <p:spPr>
          <a:xfrm>
            <a:off x="9043200" y="2946240"/>
            <a:ext cx="606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A7EBB"/>
            </a:solidFill>
            <a:round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4863960" y="2619360"/>
            <a:ext cx="901080" cy="31032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3"/>
          <p:cNvSpPr/>
          <p:nvPr/>
        </p:nvSpPr>
        <p:spPr>
          <a:xfrm>
            <a:off x="5270400" y="3527280"/>
            <a:ext cx="360" cy="297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4"/>
          <p:cNvSpPr/>
          <p:nvPr/>
        </p:nvSpPr>
        <p:spPr>
          <a:xfrm>
            <a:off x="4737240" y="3825720"/>
            <a:ext cx="1085040" cy="386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5"/>
          <p:cNvSpPr/>
          <p:nvPr/>
        </p:nvSpPr>
        <p:spPr>
          <a:xfrm>
            <a:off x="5086440" y="3228840"/>
            <a:ext cx="380160" cy="2977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51" name="CustomShape 6"/>
          <p:cNvSpPr/>
          <p:nvPr/>
        </p:nvSpPr>
        <p:spPr>
          <a:xfrm>
            <a:off x="5270400" y="2930400"/>
            <a:ext cx="360" cy="297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Line 7"/>
          <p:cNvSpPr/>
          <p:nvPr/>
        </p:nvSpPr>
        <p:spPr>
          <a:xfrm>
            <a:off x="5460840" y="3374640"/>
            <a:ext cx="5842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Line 8"/>
          <p:cNvSpPr/>
          <p:nvPr/>
        </p:nvSpPr>
        <p:spPr>
          <a:xfrm flipV="1">
            <a:off x="6045120" y="2777760"/>
            <a:ext cx="360" cy="5968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CustomShape 9"/>
          <p:cNvSpPr/>
          <p:nvPr/>
        </p:nvSpPr>
        <p:spPr>
          <a:xfrm flipH="1">
            <a:off x="5765040" y="2778120"/>
            <a:ext cx="2786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10"/>
          <p:cNvSpPr/>
          <p:nvPr/>
        </p:nvSpPr>
        <p:spPr>
          <a:xfrm rot="16200000" flipH="1">
            <a:off x="5276160" y="4207320"/>
            <a:ext cx="726480" cy="72648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CustomShape 11"/>
          <p:cNvSpPr/>
          <p:nvPr/>
        </p:nvSpPr>
        <p:spPr>
          <a:xfrm rot="5400000">
            <a:off x="4547160" y="4206960"/>
            <a:ext cx="726480" cy="72648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12"/>
          <p:cNvSpPr/>
          <p:nvPr/>
        </p:nvSpPr>
        <p:spPr>
          <a:xfrm>
            <a:off x="5467320" y="4937040"/>
            <a:ext cx="1085040" cy="386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13"/>
          <p:cNvSpPr/>
          <p:nvPr/>
        </p:nvSpPr>
        <p:spPr>
          <a:xfrm>
            <a:off x="3886200" y="4930560"/>
            <a:ext cx="1154880" cy="494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Line 14"/>
          <p:cNvSpPr/>
          <p:nvPr/>
        </p:nvSpPr>
        <p:spPr>
          <a:xfrm>
            <a:off x="6559200" y="5121000"/>
            <a:ext cx="5842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Line 15"/>
          <p:cNvSpPr/>
          <p:nvPr/>
        </p:nvSpPr>
        <p:spPr>
          <a:xfrm flipV="1">
            <a:off x="7143480" y="4016160"/>
            <a:ext cx="360" cy="11048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16"/>
          <p:cNvSpPr/>
          <p:nvPr/>
        </p:nvSpPr>
        <p:spPr>
          <a:xfrm flipH="1">
            <a:off x="5822280" y="4016160"/>
            <a:ext cx="13201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Line 17"/>
          <p:cNvSpPr/>
          <p:nvPr/>
        </p:nvSpPr>
        <p:spPr>
          <a:xfrm flipH="1">
            <a:off x="2997000" y="4568400"/>
            <a:ext cx="1549440" cy="129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18"/>
          <p:cNvSpPr/>
          <p:nvPr/>
        </p:nvSpPr>
        <p:spPr>
          <a:xfrm>
            <a:off x="3016080" y="4568760"/>
            <a:ext cx="360" cy="354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19"/>
          <p:cNvSpPr/>
          <p:nvPr/>
        </p:nvSpPr>
        <p:spPr>
          <a:xfrm>
            <a:off x="2413080" y="4924440"/>
            <a:ext cx="1199520" cy="494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20"/>
          <p:cNvSpPr/>
          <p:nvPr/>
        </p:nvSpPr>
        <p:spPr>
          <a:xfrm>
            <a:off x="4521240" y="5425920"/>
            <a:ext cx="360" cy="354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CustomShape 21"/>
          <p:cNvSpPr/>
          <p:nvPr/>
        </p:nvSpPr>
        <p:spPr>
          <a:xfrm>
            <a:off x="3917880" y="5781600"/>
            <a:ext cx="1199520" cy="494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22"/>
          <p:cNvSpPr/>
          <p:nvPr/>
        </p:nvSpPr>
        <p:spPr>
          <a:xfrm>
            <a:off x="5956200" y="5324400"/>
            <a:ext cx="360" cy="450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8" name="CustomShape 23"/>
          <p:cNvSpPr/>
          <p:nvPr/>
        </p:nvSpPr>
        <p:spPr>
          <a:xfrm>
            <a:off x="5353200" y="5775120"/>
            <a:ext cx="1199520" cy="494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24"/>
          <p:cNvSpPr/>
          <p:nvPr/>
        </p:nvSpPr>
        <p:spPr>
          <a:xfrm>
            <a:off x="7315200" y="5419800"/>
            <a:ext cx="360" cy="354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CustomShape 25"/>
          <p:cNvSpPr/>
          <p:nvPr/>
        </p:nvSpPr>
        <p:spPr>
          <a:xfrm>
            <a:off x="6711840" y="5775120"/>
            <a:ext cx="1199520" cy="494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</a:t>
            </a:r>
            <a:r>
              <a:rPr lang="fr-FR" sz="1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</a:t>
            </a: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Line 26"/>
          <p:cNvSpPr/>
          <p:nvPr/>
        </p:nvSpPr>
        <p:spPr>
          <a:xfrm flipH="1">
            <a:off x="5956200" y="5419440"/>
            <a:ext cx="13590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Line 27"/>
          <p:cNvSpPr/>
          <p:nvPr/>
        </p:nvSpPr>
        <p:spPr>
          <a:xfrm>
            <a:off x="4152600" y="4016160"/>
            <a:ext cx="5842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Line 28"/>
          <p:cNvSpPr/>
          <p:nvPr/>
        </p:nvSpPr>
        <p:spPr>
          <a:xfrm flipV="1">
            <a:off x="4152600" y="3392640"/>
            <a:ext cx="360" cy="5968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" name="CustomShape 29"/>
          <p:cNvSpPr/>
          <p:nvPr/>
        </p:nvSpPr>
        <p:spPr>
          <a:xfrm>
            <a:off x="4152960" y="2774880"/>
            <a:ext cx="7106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CustomShape 30"/>
          <p:cNvSpPr/>
          <p:nvPr/>
        </p:nvSpPr>
        <p:spPr>
          <a:xfrm>
            <a:off x="3613320" y="3228840"/>
            <a:ext cx="1022040" cy="1454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Line 31"/>
          <p:cNvSpPr/>
          <p:nvPr/>
        </p:nvSpPr>
        <p:spPr>
          <a:xfrm flipV="1">
            <a:off x="4152600" y="2774520"/>
            <a:ext cx="360" cy="5270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810000" y="447120"/>
            <a:ext cx="10571400" cy="96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 rot="17336400">
            <a:off x="2845080" y="356040"/>
            <a:ext cx="4197960" cy="5437800"/>
          </a:xfrm>
          <a:prstGeom prst="triangle">
            <a:avLst>
              <a:gd name="adj" fmla="val 41293"/>
            </a:avLst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sp>
        <p:nvSpPr>
          <p:cNvPr id="179" name="CustomShape 3"/>
          <p:cNvSpPr/>
          <p:nvPr/>
        </p:nvSpPr>
        <p:spPr>
          <a:xfrm>
            <a:off x="5571360" y="1928880"/>
            <a:ext cx="5802480" cy="45032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80">
            <a:solidFill>
              <a:srgbClr val="00B0F0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</p:sp>
      <p:pic>
        <p:nvPicPr>
          <p:cNvPr id="180" name="Image 3"/>
          <p:cNvPicPr/>
          <p:nvPr/>
        </p:nvPicPr>
        <p:blipFill>
          <a:blip r:embed="rId2"/>
          <a:stretch/>
        </p:blipFill>
        <p:spPr>
          <a:xfrm>
            <a:off x="7038720" y="1746360"/>
            <a:ext cx="2711160" cy="4822920"/>
          </a:xfrm>
          <a:prstGeom prst="rect">
            <a:avLst/>
          </a:prstGeom>
          <a:ln>
            <a:noFill/>
          </a:ln>
        </p:spPr>
      </p:pic>
      <p:sp>
        <p:nvSpPr>
          <p:cNvPr id="181" name="CustomShape 4"/>
          <p:cNvSpPr/>
          <p:nvPr/>
        </p:nvSpPr>
        <p:spPr>
          <a:xfrm>
            <a:off x="3594240" y="6090480"/>
            <a:ext cx="609516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would be your home page.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CustomShape 5"/>
          <p:cNvSpPr/>
          <p:nvPr/>
        </p:nvSpPr>
        <p:spPr>
          <a:xfrm>
            <a:off x="1618200" y="2272320"/>
            <a:ext cx="639360" cy="3610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6"/>
          <p:cNvSpPr/>
          <p:nvPr/>
        </p:nvSpPr>
        <p:spPr>
          <a:xfrm>
            <a:off x="1950480" y="332856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CustomShape 7"/>
          <p:cNvSpPr/>
          <p:nvPr/>
        </p:nvSpPr>
        <p:spPr>
          <a:xfrm>
            <a:off x="1618200" y="36756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8"/>
          <p:cNvSpPr/>
          <p:nvPr/>
        </p:nvSpPr>
        <p:spPr>
          <a:xfrm>
            <a:off x="1835640" y="2981520"/>
            <a:ext cx="236520" cy="346320"/>
          </a:xfrm>
          <a:prstGeom prst="flowChartDecision">
            <a:avLst/>
          </a:prstGeom>
          <a:solidFill>
            <a:schemeClr val="accent5">
              <a:lumMod val="75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86" name="CustomShape 9"/>
          <p:cNvSpPr/>
          <p:nvPr/>
        </p:nvSpPr>
        <p:spPr>
          <a:xfrm>
            <a:off x="1950480" y="2634480"/>
            <a:ext cx="360" cy="346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7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CustomShape 12"/>
          <p:cNvSpPr/>
          <p:nvPr/>
        </p:nvSpPr>
        <p:spPr>
          <a:xfrm flipH="1">
            <a:off x="2257920" y="2457000"/>
            <a:ext cx="173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CustomShape 13"/>
          <p:cNvSpPr/>
          <p:nvPr/>
        </p:nvSpPr>
        <p:spPr>
          <a:xfrm rot="16200000" flipH="1">
            <a:off x="1756800" y="431604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1" name="CustomShape 14"/>
          <p:cNvSpPr/>
          <p:nvPr/>
        </p:nvSpPr>
        <p:spPr>
          <a:xfrm rot="5400000">
            <a:off x="1303920" y="4315320"/>
            <a:ext cx="844920" cy="451800"/>
          </a:xfrm>
          <a:prstGeom prst="bentConnector3">
            <a:avLst>
              <a:gd name="adj1" fmla="val 50000"/>
            </a:avLst>
          </a:pr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CustomShape 15"/>
          <p:cNvSpPr/>
          <p:nvPr/>
        </p:nvSpPr>
        <p:spPr>
          <a:xfrm>
            <a:off x="2072880" y="4968000"/>
            <a:ext cx="675000" cy="4496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16"/>
          <p:cNvSpPr/>
          <p:nvPr/>
        </p:nvSpPr>
        <p:spPr>
          <a:xfrm>
            <a:off x="1089000" y="4960800"/>
            <a:ext cx="71856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5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19"/>
          <p:cNvSpPr/>
          <p:nvPr/>
        </p:nvSpPr>
        <p:spPr>
          <a:xfrm flipH="1">
            <a:off x="2293560" y="3897360"/>
            <a:ext cx="821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7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CustomShape 21"/>
          <p:cNvSpPr/>
          <p:nvPr/>
        </p:nvSpPr>
        <p:spPr>
          <a:xfrm>
            <a:off x="547560" y="453996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22"/>
          <p:cNvSpPr/>
          <p:nvPr/>
        </p:nvSpPr>
        <p:spPr>
          <a:xfrm>
            <a:off x="172080" y="495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23"/>
          <p:cNvSpPr/>
          <p:nvPr/>
        </p:nvSpPr>
        <p:spPr>
          <a:xfrm>
            <a:off x="1483920" y="55368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24"/>
          <p:cNvSpPr/>
          <p:nvPr/>
        </p:nvSpPr>
        <p:spPr>
          <a:xfrm>
            <a:off x="1108440" y="59504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25"/>
          <p:cNvSpPr/>
          <p:nvPr/>
        </p:nvSpPr>
        <p:spPr>
          <a:xfrm>
            <a:off x="2377080" y="5418720"/>
            <a:ext cx="360" cy="523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3" name="CustomShape 26"/>
          <p:cNvSpPr/>
          <p:nvPr/>
        </p:nvSpPr>
        <p:spPr>
          <a:xfrm>
            <a:off x="200160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27"/>
          <p:cNvSpPr/>
          <p:nvPr/>
        </p:nvSpPr>
        <p:spPr>
          <a:xfrm>
            <a:off x="3222720" y="5529600"/>
            <a:ext cx="360" cy="412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chemeClr val="accent1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28"/>
          <p:cNvSpPr/>
          <p:nvPr/>
        </p:nvSpPr>
        <p:spPr>
          <a:xfrm>
            <a:off x="2847240" y="5943240"/>
            <a:ext cx="746280" cy="57528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  <a:rou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8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CustomShape 32"/>
          <p:cNvSpPr/>
          <p:nvPr/>
        </p:nvSpPr>
        <p:spPr>
          <a:xfrm>
            <a:off x="884520" y="2458080"/>
            <a:ext cx="76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chemeClr val="accent1">
              <a:lumMod val="75000"/>
            </a:schemeClr>
          </a:solidFill>
          <a:ln w="1908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0" name="CustomShape 33"/>
          <p:cNvSpPr/>
          <p:nvPr/>
        </p:nvSpPr>
        <p:spPr>
          <a:xfrm>
            <a:off x="302760" y="3013200"/>
            <a:ext cx="1101960" cy="177840"/>
          </a:xfrm>
          <a:prstGeom prst="roundRect">
            <a:avLst>
              <a:gd name="adj" fmla="val 16667"/>
            </a:avLst>
          </a:prstGeom>
          <a:solidFill>
            <a:schemeClr val="accent5">
              <a:lumMod val="75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Family tree with rectangular photos (blue, black widescreen)</Template>
  <TotalTime>3442</TotalTime>
  <Words>1101</Words>
  <Application>Microsoft Office PowerPoint</Application>
  <PresentationFormat>Personnalisé</PresentationFormat>
  <Paragraphs>271</Paragraphs>
  <Slides>22</Slides>
  <Notes>2</Notes>
  <HiddenSlides>0</HiddenSlides>
  <MMClips>0</MMClips>
  <ScaleCrop>false</ScaleCrop>
  <HeadingPairs>
    <vt:vector size="4" baseType="variant">
      <vt:variant>
        <vt:lpstr>Thème</vt:lpstr>
      </vt:variant>
      <vt:variant>
        <vt:i4>3</vt:i4>
      </vt:variant>
      <vt:variant>
        <vt:lpstr>Titres des diapositives</vt:lpstr>
      </vt:variant>
      <vt:variant>
        <vt:i4>22</vt:i4>
      </vt:variant>
    </vt:vector>
  </HeadingPairs>
  <TitlesOfParts>
    <vt:vector size="25" baseType="lpstr">
      <vt:lpstr>Office Theme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Yogaratnam YUGANSAN</dc:creator>
  <cp:lastModifiedBy>Yogaratnam YUGANSAN</cp:lastModifiedBy>
  <cp:revision>7</cp:revision>
  <dcterms:created xsi:type="dcterms:W3CDTF">2018-02-08T10:47:17Z</dcterms:created>
  <dcterms:modified xsi:type="dcterms:W3CDTF">2018-03-08T08:19:18Z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Personnalisé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22</vt:i4>
  </property>
  <property fmtid="{D5CDD505-2E9C-101B-9397-08002B2CF9AE}" pid="12" name="_TemplateID">
    <vt:lpwstr>TC040013929991</vt:lpwstr>
  </property>
</Properties>
</file>